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80" r:id="rId2"/>
    <p:sldId id="281" r:id="rId3"/>
    <p:sldId id="289" r:id="rId4"/>
    <p:sldId id="290" r:id="rId5"/>
    <p:sldId id="291" r:id="rId6"/>
    <p:sldId id="282" r:id="rId7"/>
    <p:sldId id="283" r:id="rId8"/>
    <p:sldId id="284" r:id="rId9"/>
    <p:sldId id="285" r:id="rId10"/>
    <p:sldId id="287" r:id="rId11"/>
    <p:sldId id="286" r:id="rId12"/>
    <p:sldId id="288" r:id="rId13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1" autoAdjust="0"/>
    <p:restoredTop sz="94660"/>
  </p:normalViewPr>
  <p:slideViewPr>
    <p:cSldViewPr>
      <p:cViewPr varScale="1">
        <p:scale>
          <a:sx n="73" d="100"/>
          <a:sy n="73" d="100"/>
        </p:scale>
        <p:origin x="133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E7D018D-748F-47BF-843A-40349A141CAC}" type="datetimeFigureOut">
              <a:rPr lang="en-US" smtClean="0"/>
              <a:pPr/>
              <a:t>19/9/2022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04AC5213-BACC-41AB-9B61-B40CF6C529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0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3E9B8FB-2ABD-42C9-A6DA-A6789EAF441D}" type="datetimeFigureOut">
              <a:rPr lang="en-US" smtClean="0"/>
              <a:pPr/>
              <a:t>19/9/2022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E2A7042-DEED-4AA1-9E89-4A16B25725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55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7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116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7507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276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837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546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9549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9228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472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62800" y="137160"/>
            <a:ext cx="228600" cy="525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7467600" y="133350"/>
            <a:ext cx="1447800" cy="5257800"/>
          </a:xfrm>
          <a:prstGeom prst="rect">
            <a:avLst/>
          </a:prstGeom>
          <a:solidFill>
            <a:schemeClr val="accent3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5467350"/>
            <a:ext cx="8672946" cy="1238250"/>
          </a:xfrm>
          <a:solidFill>
            <a:schemeClr val="accent1"/>
          </a:solidFill>
        </p:spPr>
        <p:txBody>
          <a:bodyPr vert="horz" anchor="ctr">
            <a:noAutofit/>
          </a:bodyPr>
          <a:lstStyle>
            <a:lvl1pPr marL="0" indent="0" algn="l">
              <a:buFontTx/>
              <a:buNone/>
              <a:defRPr lang="en-US" sz="4800" baseline="0" dirty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photo album title</a:t>
            </a:r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228600" y="152400"/>
            <a:ext cx="6858000" cy="5239512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13" name="Rectangle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4" name="Rectangle 13"/>
          <p:cNvSpPr>
            <a:spLocks noGrp="1"/>
          </p:cNvSpPr>
          <p:nvPr>
            <p:ph type="ftr" sz="quarter" idx="14"/>
          </p:nvPr>
        </p:nvSpPr>
        <p:spPr>
          <a:xfrm rot="16200000">
            <a:off x="7296150" y="3698878"/>
            <a:ext cx="29337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Rectangle 17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5372100" y="2247900"/>
            <a:ext cx="5181600" cy="990600"/>
          </a:xfrm>
        </p:spPr>
        <p:txBody>
          <a:bodyPr/>
          <a:lstStyle>
            <a:lvl1pPr marL="0" indent="0" algn="r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 smtClean="0"/>
              <a:t>Click to add date or details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 noChangeAspect="1"/>
          </p:cNvSpPr>
          <p:nvPr>
            <p:ph type="pic" sz="quarter" idx="11"/>
          </p:nvPr>
        </p:nvSpPr>
        <p:spPr>
          <a:xfrm>
            <a:off x="43434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5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Picture Placeholder 12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2286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228600"/>
            <a:ext cx="3947160" cy="2960370"/>
          </a:xfrm>
        </p:spPr>
        <p:txBody>
          <a:bodyPr anchor="b" anchorCtr="0"/>
          <a:lstStyle>
            <a:lvl1pPr marL="0" marR="0" indent="0" algn="r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Mix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4648200" y="3124962"/>
            <a:ext cx="3697224" cy="2772918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Picture Placeholder 24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228600"/>
            <a:ext cx="4251960" cy="566928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228600"/>
            <a:ext cx="3672840" cy="275463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18669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6"/>
          </p:nvPr>
        </p:nvSpPr>
        <p:spPr>
          <a:xfrm>
            <a:off x="1866900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43053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7"/>
          </p:nvPr>
        </p:nvSpPr>
        <p:spPr>
          <a:xfrm>
            <a:off x="4306086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228600"/>
            <a:ext cx="1676400" cy="2743200"/>
          </a:xfrm>
        </p:spPr>
        <p:txBody>
          <a:bodyPr anchor="t" anchorCtr="0"/>
          <a:lstStyle>
            <a:lvl1pPr marL="0" marR="0" indent="0" algn="r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6629400" y="228600"/>
            <a:ext cx="1676400" cy="19050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152400" y="4724400"/>
            <a:ext cx="1676400" cy="1905000"/>
          </a:xfrm>
        </p:spPr>
        <p:txBody>
          <a:bodyPr anchor="b" anchorCtr="0"/>
          <a:lstStyle>
            <a:lvl1pPr marL="0" marR="0" indent="0" algn="r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0" hasCustomPrompt="1"/>
          </p:nvPr>
        </p:nvSpPr>
        <p:spPr>
          <a:xfrm>
            <a:off x="6629400" y="4724400"/>
            <a:ext cx="1676400" cy="1905000"/>
          </a:xfrm>
        </p:spPr>
        <p:txBody>
          <a:bodyPr anchor="b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31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533400" y="685800"/>
            <a:ext cx="3653297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3246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267200" y="6858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5334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2672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048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267200" y="63246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4267200" y="304800"/>
            <a:ext cx="3657600" cy="304800"/>
          </a:xfrm>
        </p:spPr>
        <p:txBody>
          <a:bodyPr anchor="t" anchorCtr="0"/>
          <a:lstStyle>
            <a:lvl1pPr marL="0" marR="0" indent="0" algn="l">
              <a:buFontTx/>
              <a:buNone/>
              <a:defRPr sz="16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 Portrait with Larg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 noChangeAspect="1"/>
          </p:cNvSpPr>
          <p:nvPr>
            <p:ph type="pic" sz="quarter" idx="14"/>
          </p:nvPr>
        </p:nvSpPr>
        <p:spPr>
          <a:xfrm>
            <a:off x="2286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8" name="Picture Placeholder 27"/>
          <p:cNvSpPr>
            <a:spLocks noGrp="1" noChangeAspect="1"/>
          </p:cNvSpPr>
          <p:nvPr>
            <p:ph type="pic" sz="quarter" idx="31"/>
          </p:nvPr>
        </p:nvSpPr>
        <p:spPr>
          <a:xfrm>
            <a:off x="43434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30"/>
          </p:nvPr>
        </p:nvSpPr>
        <p:spPr>
          <a:xfrm>
            <a:off x="22860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32"/>
          </p:nvPr>
        </p:nvSpPr>
        <p:spPr>
          <a:xfrm>
            <a:off x="64008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352800"/>
            <a:ext cx="8153400" cy="3048000"/>
          </a:xfrm>
        </p:spPr>
        <p:txBody>
          <a:bodyPr anchor="t" anchorCtr="0"/>
          <a:lstStyle>
            <a:lvl1pPr marL="0" marR="0" indent="0" algn="l">
              <a:buFontTx/>
              <a:buNone/>
              <a:defRPr sz="2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33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4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5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-Up: 1 Portrait with 3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3292" y="257665"/>
            <a:ext cx="4764388" cy="63525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5446340" y="257665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5446340" y="2432657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23"/>
          </p:nvPr>
        </p:nvSpPr>
        <p:spPr>
          <a:xfrm>
            <a:off x="5446340" y="4607649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3 Landscape with 2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228600" y="34290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27"/>
          </p:nvPr>
        </p:nvSpPr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8"/>
          </p:nvPr>
        </p:nvSpPr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-Up: 2 Landscape with 3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228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30"/>
          </p:nvPr>
        </p:nvSpPr>
        <p:spPr>
          <a:xfrm>
            <a:off x="4419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30099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57912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>
            <a:spLocks noGrp="1"/>
          </p:cNvSpPr>
          <p:nvPr>
            <p:ph type="dt" sz="half" idx="31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3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2133600" y="762000"/>
            <a:ext cx="4873334" cy="48768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133600" y="5715000"/>
            <a:ext cx="4876800" cy="8382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Squa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95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latinLnBrk="0">
              <a:spcBef>
                <a:spcPct val="20000"/>
              </a:spcBef>
              <a:buFontTx/>
              <a:buNone/>
              <a:defRPr sz="24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4"/>
          </p:nvPr>
        </p:nvSpPr>
        <p:spPr>
          <a:xfrm>
            <a:off x="114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rtl="0" latinLnBrk="0">
              <a:spcBef>
                <a:spcPct val="20000"/>
              </a:spcBef>
              <a:buFontTx/>
              <a:buNone/>
            </a:pPr>
            <a:r>
              <a:rPr lang="en-US" sz="2400" i="0" smtClean="0"/>
              <a:t>Click icon to add picture</a:t>
            </a:r>
            <a:endParaRPr lang="en-US" sz="2400" i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0" name="Rectangle 9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 dirty="0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ndscap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 noChangeAspect="1"/>
          </p:cNvSpPr>
          <p:nvPr>
            <p:ph type="pic" sz="quarter" idx="10"/>
          </p:nvPr>
        </p:nvSpPr>
        <p:spPr>
          <a:xfrm>
            <a:off x="533400" y="218390"/>
            <a:ext cx="7467600" cy="56007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0" indent="0" algn="ctr" rtl="0" latinLnBrk="0">
              <a:spcBef>
                <a:spcPct val="20000"/>
              </a:spcBef>
              <a:def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5943600"/>
            <a:ext cx="7467600" cy="762000"/>
          </a:xfrm>
        </p:spPr>
        <p:txBody>
          <a:bodyPr anchor="t" anchorCtr="0"/>
          <a:lstStyle>
            <a:lvl1pPr marL="0" marR="0" indent="0" algn="r">
              <a:buFontTx/>
              <a:buNone/>
              <a:defRPr sz="2400" i="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30"/>
          </p:nvPr>
        </p:nvSpPr>
        <p:spPr>
          <a:xfrm>
            <a:off x="228600" y="1524000"/>
            <a:ext cx="8229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latinLnBrk="0">
              <a:spcBef>
                <a:spcPct val="20000"/>
              </a:spcBef>
              <a:buFontTx/>
              <a:buNone/>
              <a:defRPr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rtl="0" latinLnBrk="0">
              <a:buFontTx/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28600" y="4343400"/>
            <a:ext cx="8229600" cy="1676400"/>
          </a:xfrm>
        </p:spPr>
        <p:txBody>
          <a:bodyPr tIns="91440" rIns="9144" bIns="91440" anchor="t"/>
          <a:lstStyle>
            <a:lvl1pPr marL="0" marR="0" indent="0" algn="r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8" name="Rectangle 7"/>
          <p:cNvSpPr>
            <a:spLocks noGrp="1"/>
          </p:cNvSpPr>
          <p:nvPr>
            <p:ph type="dt" sz="half" idx="3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B50E-0B48-4566-8609-C51CF752A7DF}" type="datetimeFigureOut">
              <a:rPr lang="en-US" smtClean="0"/>
              <a:pPr/>
              <a:t>19/9/2022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8B50E-0B48-4566-8609-C51CF752A7DF}" type="datetimeFigureOut">
              <a:rPr lang="en-US" smtClean="0"/>
              <a:pPr/>
              <a:t>19/9/2022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trai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304800" y="228600"/>
            <a:ext cx="4754880" cy="63246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t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5105400" y="228600"/>
            <a:ext cx="3200400" cy="3810000"/>
          </a:xfrm>
        </p:spPr>
        <p:txBody>
          <a:bodyPr tIns="91440" bIns="91440" anchor="t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ndscape Fullsc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t"/>
          <a:lstStyle/>
          <a:p>
            <a:pPr marL="0" marR="0" indent="0" algn="ctr">
              <a:buFontTx/>
              <a:buNone/>
            </a:pPr>
            <a:r>
              <a:rPr lang="en-US" i="0" dirty="0" smtClean="0"/>
              <a:t>Click icon to add full page picture</a:t>
            </a:r>
            <a:endParaRPr lang="en-US" i="0" baseline="0" dirty="0" smtClean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bum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35429" y="2146300"/>
            <a:ext cx="2362200" cy="21971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>
          <a:xfrm rot="10800000" flipV="1">
            <a:off x="435429" y="6172200"/>
            <a:ext cx="7086600" cy="6858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435429" y="0"/>
            <a:ext cx="7086600" cy="19812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35429" y="5791200"/>
            <a:ext cx="7086600" cy="381000"/>
          </a:xfrm>
          <a:solidFill>
            <a:schemeClr val="accent3"/>
          </a:solidFill>
        </p:spPr>
        <p:txBody>
          <a:bodyPr vert="horz" anchor="ctr"/>
          <a:lstStyle>
            <a:lvl1pPr marL="0" indent="0" algn="l">
              <a:buFontTx/>
              <a:buNone/>
              <a:defRPr sz="1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subtitle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435429" y="4495800"/>
            <a:ext cx="7086600" cy="1295400"/>
          </a:xfrm>
          <a:solidFill>
            <a:schemeClr val="accent6"/>
          </a:solidFill>
        </p:spPr>
        <p:txBody>
          <a:bodyPr vert="horz" anchor="ctr"/>
          <a:lstStyle>
            <a:lvl1pPr marL="0" indent="0" algn="l">
              <a:buFontTx/>
              <a:buNone/>
              <a:defRPr sz="3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add section title</a:t>
            </a:r>
            <a:endParaRPr lang="en-US" dirty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8"/>
          </p:nvPr>
        </p:nvSpPr>
        <p:spPr>
          <a:xfrm>
            <a:off x="29500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latinLnBrk="0">
              <a:spcBef>
                <a:spcPct val="20000"/>
              </a:spcBef>
              <a:buFontTx/>
              <a:buNone/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9"/>
          </p:nvPr>
        </p:nvSpPr>
        <p:spPr>
          <a:xfrm>
            <a:off x="53122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latinLnBrk="0">
              <a:spcBef>
                <a:spcPct val="20000"/>
              </a:spcBef>
              <a:buFontTx/>
              <a:buNone/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20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 noChangeAspect="1"/>
          </p:cNvSpPr>
          <p:nvPr>
            <p:ph type="pic" sz="quarter" idx="10"/>
          </p:nvPr>
        </p:nvSpPr>
        <p:spPr>
          <a:xfrm>
            <a:off x="4341047" y="533400"/>
            <a:ext cx="3431353" cy="4575141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1" name="Picture Placeholder 30"/>
          <p:cNvSpPr>
            <a:spLocks noGrp="1" noChangeAspect="1"/>
          </p:cNvSpPr>
          <p:nvPr>
            <p:ph type="pic" sz="quarter" idx="11"/>
          </p:nvPr>
        </p:nvSpPr>
        <p:spPr>
          <a:xfrm>
            <a:off x="685800" y="533400"/>
            <a:ext cx="3429000" cy="45720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5257800"/>
            <a:ext cx="3429000" cy="12192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5257800"/>
            <a:ext cx="3429000" cy="12192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Landscape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4"/>
          </p:nvPr>
        </p:nvSpPr>
        <p:spPr>
          <a:xfrm>
            <a:off x="152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4267200"/>
            <a:ext cx="4038600" cy="10668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 hasCustomPrompt="1"/>
          </p:nvPr>
        </p:nvSpPr>
        <p:spPr>
          <a:xfrm>
            <a:off x="4343400" y="4267200"/>
            <a:ext cx="4038600" cy="1066800"/>
          </a:xfrm>
        </p:spPr>
        <p:txBody>
          <a:bodyPr anchor="t"/>
          <a:lstStyle>
            <a:lvl1pPr marL="0" marR="0" indent="0" algn="r">
              <a:buFontTx/>
              <a:buNone/>
              <a:defRPr sz="18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-Up Mixed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 noChangeAspect="1"/>
          </p:cNvSpPr>
          <p:nvPr>
            <p:ph type="pic" sz="quarter" idx="11"/>
          </p:nvPr>
        </p:nvSpPr>
        <p:spPr>
          <a:xfrm>
            <a:off x="4724401" y="225552"/>
            <a:ext cx="3694176" cy="2770632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1" name="Picture Placeholder 20"/>
          <p:cNvSpPr>
            <a:spLocks noGrp="1" noChangeAspect="1"/>
          </p:cNvSpPr>
          <p:nvPr>
            <p:ph type="pic" sz="quarter" idx="12"/>
          </p:nvPr>
        </p:nvSpPr>
        <p:spPr>
          <a:xfrm>
            <a:off x="152400" y="222504"/>
            <a:ext cx="4368557" cy="5824743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724400" y="3124200"/>
            <a:ext cx="3694177" cy="2983987"/>
          </a:xfrm>
        </p:spPr>
        <p:txBody>
          <a:bodyPr anchor="t" anchorCtr="0"/>
          <a:lstStyle>
            <a:lvl1pPr marL="0" marR="0" indent="0" algn="l">
              <a:buFontTx/>
              <a:buNone/>
              <a:defRPr sz="2000" i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-Up Portrait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9" name="Picture Placeholder 28"/>
          <p:cNvSpPr>
            <a:spLocks noGrp="1" noChangeAspect="1"/>
          </p:cNvSpPr>
          <p:nvPr>
            <p:ph type="pic" sz="quarter" idx="11"/>
          </p:nvPr>
        </p:nvSpPr>
        <p:spPr>
          <a:xfrm>
            <a:off x="30480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2"/>
          </p:nvPr>
        </p:nvSpPr>
        <p:spPr>
          <a:xfrm>
            <a:off x="58674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latinLnBrk="0">
              <a:spcBef>
                <a:spcPct val="20000"/>
              </a:spcBef>
              <a:defRPr lang="en-US" sz="20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rtl="0" latinLnBrk="0">
              <a:spcBef>
                <a:spcPct val="20000"/>
              </a:spcBef>
              <a:buFontTx/>
              <a:buNone/>
            </a:pPr>
            <a:r>
              <a:rPr lang="en-US" sz="200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lang="en-US" sz="20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8674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>
              <a:buFontTx/>
              <a:buNone/>
              <a:defRPr sz="2000" baseline="0"/>
            </a:lvl1pPr>
            <a:extLst/>
          </a:lstStyle>
          <a:p>
            <a:pPr lvl="0"/>
            <a:r>
              <a:rPr lang="en-US" dirty="0" smtClean="0"/>
              <a:t>Click to add caption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8889273" y="0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8A4431D5-1B33-458B-8AFD-CECCB0FA18CB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848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696200" y="1012825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  <a:extLst/>
          </a:lstStyle>
          <a:p>
            <a:pPr algn="r"/>
            <a:fld id="{9668B50E-0B48-4566-8609-C51CF752A7DF}" type="datetimeFigureOut">
              <a:rPr lang="en-US" smtClean="0">
                <a:solidFill>
                  <a:schemeClr val="bg1"/>
                </a:solidFill>
              </a:rPr>
              <a:pPr algn="r"/>
              <a:t>19/9/2022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62800" y="3832226"/>
            <a:ext cx="32004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  <a:extLst/>
          </a:lstStyle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5400000">
            <a:off x="8278813" y="5962650"/>
            <a:ext cx="968375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  <a:extLst/>
          </a:lstStyle>
          <a:p>
            <a:fld id="{8A4431D5-1B33-458B-8AFD-CECCB0FA18C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aomoi-photo-1.zadn.vn/16/04/20/70/19173135/4_16635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78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57400" y="6019800"/>
            <a:ext cx="48006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PHÉP NGƯỜI ĐI BỘ</a:t>
            </a:r>
            <a:endParaRPr lang="en-US" sz="28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utoShape 2" descr="Kết quả hình ảnh cho biển báo CHO PHÉP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220" name="Picture 4" descr="Kết quả hình ảnh cho biển báo CHO PHÉ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25" y="-30480"/>
            <a:ext cx="7521615" cy="566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9303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667000" y="6019800"/>
            <a:ext cx="4191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PHÉP QUẸO TRÁI</a:t>
            </a:r>
            <a:endParaRPr lang="en-US" sz="28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Kết quả hình ảnh cho biển báo CHO PHÉ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92994"/>
            <a:ext cx="6787137" cy="5141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9750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Kết quả hình ảnh cho biển báo CHO PHÉP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2" descr="Kết quả hình ảnh cho biển báo CHO PHÉP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Kết quả hình ảnh cho biển báo CHO PHÉP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46" name="Picture 6" descr="Kết quả hình ảnh cho biển báo CHO PHÉ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575" y="-137932"/>
            <a:ext cx="7418705" cy="6990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0551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8" name="Picture 10" descr="Kết quả hình ảnh cho biển báo cấ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575" y="107047"/>
            <a:ext cx="6550025" cy="6776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1186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1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2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106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98" name="Picture 2" descr="Kết quả hình ảnh cho biển báo cấ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1"/>
            <a:ext cx="6019800" cy="5914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590800" y="6019800"/>
            <a:ext cx="4191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CẤM QUẸO PHẢI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798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4" name="Picture 2" descr="Kết quả hình ảnh cho biển báo cấ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5486400" cy="56398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2590800" y="6019800"/>
            <a:ext cx="4191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CẤM QUẸO TRÁI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42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90800" y="6019800"/>
            <a:ext cx="4191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CẤM XE MÁY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4" name="Picture 4" descr="Kết quả hình ảnh cho biển báo cấ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8823"/>
            <a:ext cx="5562600" cy="5912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1640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8" descr="Kết quả hình ảnh cho biển báo cấm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590800" y="6019800"/>
            <a:ext cx="4191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CẤM XE MÁY</a:t>
            </a:r>
            <a:endParaRPr lang="en-US" sz="28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Kết quả hình ảnh cho biển báo cấ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60337"/>
            <a:ext cx="5562600" cy="5562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56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PhotoAlbu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ContemporaryPhotoAlbum</Template>
  <TotalTime>0</TotalTime>
  <Words>30</Words>
  <Application>Microsoft Office PowerPoint</Application>
  <PresentationFormat>On-screen Show (4:3)</PresentationFormat>
  <Paragraphs>15</Paragraphs>
  <Slides>12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ContemporaryPhotoAlbum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2015-10-13T15:14:50Z</dcterms:created>
  <dcterms:modified xsi:type="dcterms:W3CDTF">2022-09-19T02:12:58Z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